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k5LImhhEargDYFse/gl93fX9o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 Slaydı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, Dikey Metin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key Başlık ve Metin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 ve İçerik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ölüm Üstbilgis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İki İçerik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rşılaştırma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Yalnızca Başlık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oş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lı İçerik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lı Resi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tr-TR">
                <a:latin typeface="Times New Roman"/>
                <a:ea typeface="Times New Roman"/>
                <a:cs typeface="Times New Roman"/>
                <a:sym typeface="Times New Roman"/>
              </a:rPr>
              <a:t>Test Sınavı Hazırlama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838200" y="678276"/>
            <a:ext cx="10515600" cy="8123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tr-TR" sz="2800">
                <a:latin typeface="Times New Roman"/>
                <a:ea typeface="Times New Roman"/>
                <a:cs typeface="Times New Roman"/>
                <a:sym typeface="Times New Roman"/>
              </a:rPr>
              <a:t>Sınav Hazırlama Süreci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501041" y="1315233"/>
            <a:ext cx="11461315" cy="4997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tr-TR" sz="2590">
                <a:latin typeface="Times New Roman"/>
                <a:ea typeface="Times New Roman"/>
                <a:cs typeface="Times New Roman"/>
                <a:sym typeface="Times New Roman"/>
              </a:rPr>
              <a:t>Öncelikle soruları Word dosyasında hazırlayın.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Cevap Anahtarını hazırlamayı unutmayın.</a:t>
            </a:r>
            <a:endParaRPr sz="222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tr-TR" sz="2590">
                <a:latin typeface="Times New Roman"/>
                <a:ea typeface="Times New Roman"/>
                <a:cs typeface="Times New Roman"/>
                <a:sym typeface="Times New Roman"/>
              </a:rPr>
              <a:t>Hazırladığınız soruları Google Formlara aktarın.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Cevap anahtarını işaretleyin.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Şıkların yerini karıştırın.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Soruların yerini karıştırın.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Öğrenci tüm testi bir defa cevaplasın.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Soruların cevaplarını ve puanlarını testin bitiminde hemen GÖRMESİN.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Öğrenci s</a:t>
            </a: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adece kurumsal mail adresi ile giriş yapsın.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tr-TR" sz="2590">
                <a:latin typeface="Times New Roman"/>
                <a:ea typeface="Times New Roman"/>
                <a:cs typeface="Times New Roman"/>
                <a:sym typeface="Times New Roman"/>
              </a:rPr>
              <a:t>Gruplardan Soruları Paylaş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Gruplardan paylaşabilirsiniz,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Gruplara Doğrudan Mail Atabilirsiniz.</a:t>
            </a:r>
            <a:endParaRPr sz="222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tr-TR" sz="2590">
                <a:latin typeface="Times New Roman"/>
                <a:ea typeface="Times New Roman"/>
                <a:cs typeface="Times New Roman"/>
                <a:sym typeface="Times New Roman"/>
              </a:rPr>
              <a:t>Sınav bittiğinde, yanıt almayı durdurun. </a:t>
            </a:r>
            <a:endParaRPr sz="259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Sınavın Başlama Saatini not edin.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tr-TR" sz="2220">
                <a:latin typeface="Times New Roman"/>
                <a:ea typeface="Times New Roman"/>
                <a:cs typeface="Times New Roman"/>
                <a:sym typeface="Times New Roman"/>
              </a:rPr>
              <a:t>Sınavın Bitiş Saatini kaçırmayın.</a:t>
            </a:r>
            <a:endParaRPr sz="22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2019-08-19T05:31:06Z</dcterms:created>
  <dc:creator>Windows User</dc:creator>
</cp:coreProperties>
</file>